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CEBF9"/>
    <a:srgbClr val="DDD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3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E906FD-6881-4366-9765-3727540146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A5EBB45-DEA1-4092-9A4D-FB77416A6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AF24F-FB0C-4955-86B1-D84CCEE093B8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9323A93-03FF-4A9A-BDB8-1DF22826E8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4AB64D-485B-438E-8A53-6119552D9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ADB9D-1BA0-4675-A730-BEC9B59A0E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9516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30957-D169-4482-9E4C-64DD704B0EED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B6D90-6739-420C-80FE-A37997EE36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70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tango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E23100-EE6A-45AB-B6CD-AA654C8376EC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smtClean="0"/>
              <a:t>Modifica gli stili del testo dello schema</a:t>
            </a:r>
          </a:p>
          <a:p>
            <a:pPr lvl="1" rtl="0"/>
            <a:r>
              <a:rPr lang="it-IT" smtClean="0"/>
              <a:t>Secondo livello</a:t>
            </a:r>
          </a:p>
          <a:p>
            <a:pPr lvl="2" rtl="0"/>
            <a:r>
              <a:rPr lang="it-IT" smtClean="0"/>
              <a:t>Terzo livello</a:t>
            </a:r>
          </a:p>
          <a:p>
            <a:pPr lvl="3" rtl="0"/>
            <a:r>
              <a:rPr lang="it-IT" smtClean="0"/>
              <a:t>Quarto livello</a:t>
            </a:r>
          </a:p>
          <a:p>
            <a:pPr lvl="4" rtl="0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4EE88A-4191-4573-B865-7A9655276282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 rtl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it-IT" smtClean="0"/>
              <a:t>Modifica gli stili del testo dello schema</a:t>
            </a:r>
          </a:p>
          <a:p>
            <a:pPr lvl="1" rtl="0"/>
            <a:r>
              <a:rPr lang="it-IT" smtClean="0"/>
              <a:t>Secondo livello</a:t>
            </a:r>
          </a:p>
          <a:p>
            <a:pPr lvl="2" rtl="0"/>
            <a:r>
              <a:rPr lang="it-IT" smtClean="0"/>
              <a:t>Terzo livello</a:t>
            </a:r>
          </a:p>
          <a:p>
            <a:pPr lvl="3" rtl="0"/>
            <a:r>
              <a:rPr lang="it-IT" smtClean="0"/>
              <a:t>Quarto livello</a:t>
            </a:r>
          </a:p>
          <a:p>
            <a:pPr lvl="4" rtl="0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D62D5-E9CE-4451-A376-CCA0FDDBAFBB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 rtl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smtClean="0"/>
              <a:t>Modifica gli stili del testo dello schema</a:t>
            </a:r>
          </a:p>
          <a:p>
            <a:pPr lvl="1" rtl="0"/>
            <a:r>
              <a:rPr lang="it-IT" smtClean="0"/>
              <a:t>Secondo livello</a:t>
            </a:r>
          </a:p>
          <a:p>
            <a:pPr lvl="2" rtl="0"/>
            <a:r>
              <a:rPr lang="it-IT" smtClean="0"/>
              <a:t>Terzo livello</a:t>
            </a:r>
          </a:p>
          <a:p>
            <a:pPr lvl="3" rtl="0"/>
            <a:r>
              <a:rPr lang="it-IT" smtClean="0"/>
              <a:t>Quarto livello</a:t>
            </a:r>
          </a:p>
          <a:p>
            <a:pPr lvl="4" rtl="0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7467CF-2C29-4EB4-9FEC-677AD4274B43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7413D1-80EA-4858-B6D8-CBA310D9CF42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  <a:p>
            <a:pPr lvl="1" rtl="0"/>
            <a:r>
              <a:rPr lang="it-IT" smtClean="0"/>
              <a:t>Secondo livello</a:t>
            </a:r>
          </a:p>
          <a:p>
            <a:pPr lvl="2" rtl="0"/>
            <a:r>
              <a:rPr lang="it-IT" smtClean="0"/>
              <a:t>Terzo livello</a:t>
            </a:r>
          </a:p>
          <a:p>
            <a:pPr lvl="3" rtl="0"/>
            <a:r>
              <a:rPr lang="it-IT" smtClean="0"/>
              <a:t>Quarto livello</a:t>
            </a:r>
          </a:p>
          <a:p>
            <a:pPr lvl="4" rtl="0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  <a:p>
            <a:pPr lvl="1" rtl="0"/>
            <a:r>
              <a:rPr lang="it-IT" smtClean="0"/>
              <a:t>Secondo livello</a:t>
            </a:r>
          </a:p>
          <a:p>
            <a:pPr lvl="2" rtl="0"/>
            <a:r>
              <a:rPr lang="it-IT" smtClean="0"/>
              <a:t>Terzo livello</a:t>
            </a:r>
          </a:p>
          <a:p>
            <a:pPr lvl="3" rtl="0"/>
            <a:r>
              <a:rPr lang="it-IT" smtClean="0"/>
              <a:t>Quarto livello</a:t>
            </a:r>
          </a:p>
          <a:p>
            <a:pPr lvl="4" rtl="0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37A7EB-C5C6-4325-B0EC-E412C27D5BE3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  <a:p>
            <a:pPr lvl="1" rtl="0"/>
            <a:r>
              <a:rPr lang="it-IT" smtClean="0"/>
              <a:t>Secondo livello</a:t>
            </a:r>
          </a:p>
          <a:p>
            <a:pPr lvl="2" rtl="0"/>
            <a:r>
              <a:rPr lang="it-IT" smtClean="0"/>
              <a:t>Terzo livello</a:t>
            </a:r>
          </a:p>
          <a:p>
            <a:pPr lvl="3" rtl="0"/>
            <a:r>
              <a:rPr lang="it-IT" smtClean="0"/>
              <a:t>Quarto livello</a:t>
            </a:r>
          </a:p>
          <a:p>
            <a:pPr lvl="4" rtl="0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  <a:p>
            <a:pPr lvl="1" rtl="0"/>
            <a:r>
              <a:rPr lang="it-IT" smtClean="0"/>
              <a:t>Secondo livello</a:t>
            </a:r>
          </a:p>
          <a:p>
            <a:pPr lvl="2" rtl="0"/>
            <a:r>
              <a:rPr lang="it-IT" smtClean="0"/>
              <a:t>Terzo livello</a:t>
            </a:r>
          </a:p>
          <a:p>
            <a:pPr lvl="3" rtl="0"/>
            <a:r>
              <a:rPr lang="it-IT" smtClean="0"/>
              <a:t>Quarto livello</a:t>
            </a:r>
          </a:p>
          <a:p>
            <a:pPr lvl="4" rtl="0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19F9AE-DAD1-4517-B204-E4E9B1A98F61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11" name="Segnaposto piè di pagina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 rtl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80C02B-2784-4DFE-8159-8C4331A254D9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 rtl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1946AF-7A0B-4FC6-883A-FD670389B048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  <a:p>
            <a:pPr lvl="1" rtl="0"/>
            <a:r>
              <a:rPr lang="it-IT" smtClean="0"/>
              <a:t>Secondo livello</a:t>
            </a:r>
          </a:p>
          <a:p>
            <a:pPr lvl="2" rtl="0"/>
            <a:r>
              <a:rPr lang="it-IT" smtClean="0"/>
              <a:t>Terzo livello</a:t>
            </a:r>
          </a:p>
          <a:p>
            <a:pPr lvl="3" rtl="0"/>
            <a:r>
              <a:rPr lang="it-IT" smtClean="0"/>
              <a:t>Quarto livello</a:t>
            </a:r>
          </a:p>
          <a:p>
            <a:pPr lvl="4" rtl="0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56FF9D-AB9F-41D3-9657-D508D4C11080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  <a:p>
            <a:pPr lvl="1" rtl="0"/>
            <a:r>
              <a:rPr lang="it-IT" smtClean="0"/>
              <a:t>Secondo livello</a:t>
            </a:r>
          </a:p>
          <a:p>
            <a:pPr lvl="2" rtl="0"/>
            <a:r>
              <a:rPr lang="it-IT" smtClean="0"/>
              <a:t>Terzo livello</a:t>
            </a:r>
          </a:p>
          <a:p>
            <a:pPr lvl="3" rtl="0"/>
            <a:r>
              <a:rPr lang="it-IT" smtClean="0"/>
              <a:t>Quarto livello</a:t>
            </a:r>
          </a:p>
          <a:p>
            <a:pPr lvl="4" rtl="0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  <a:p>
            <a:pPr lvl="1" rtl="0"/>
            <a:r>
              <a:rPr lang="it-IT" smtClean="0"/>
              <a:t>Secondo livello</a:t>
            </a:r>
          </a:p>
          <a:p>
            <a:pPr lvl="2" rtl="0"/>
            <a:r>
              <a:rPr lang="it-IT" smtClean="0"/>
              <a:t>Terzo livello</a:t>
            </a:r>
          </a:p>
          <a:p>
            <a:pPr lvl="3" rtl="0"/>
            <a:r>
              <a:rPr lang="it-IT" smtClean="0"/>
              <a:t>Quarto livello</a:t>
            </a:r>
          </a:p>
          <a:p>
            <a:pPr lvl="4" rtl="0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it-IT" smtClean="0"/>
              <a:t>Modifica gli stili del testo dello schema</a:t>
            </a:r>
          </a:p>
        </p:txBody>
      </p:sp>
      <p:sp>
        <p:nvSpPr>
          <p:cNvPr id="13" name="Segnaposto testo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it-IT" smtClean="0"/>
              <a:t>Modifica gli stili del testo dello schema</a:t>
            </a:r>
          </a:p>
        </p:txBody>
      </p:sp>
      <p:sp>
        <p:nvSpPr>
          <p:cNvPr id="14" name="Segnaposto testo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it-IT" smtClean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smtClean="0"/>
              <a:t>Modifica gli stili del testo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200957-CD5F-4DE4-96C3-6DBBC5BFD2B1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"/>
              <a:t>Fare clic per modificare lo stile del titolo</a:t>
            </a:r>
            <a:endParaRPr lang="en-US" dirty="0"/>
          </a:p>
        </p:txBody>
      </p:sp>
      <p:sp>
        <p:nvSpPr>
          <p:cNvPr id="38" name="Rettango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"/>
              <a:t>Modifica gli stili del testo dello schema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E37AD844-4346-46AE-A3E3-3C3B92AAEEE6}" type="datetime1">
              <a:rPr lang="it-IT" smtClean="0"/>
              <a:t>10/02/2022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en-US" smtClean="0"/>
              <a:pPr rtl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1115" y="5632704"/>
            <a:ext cx="3685070" cy="914400"/>
          </a:xfrm>
        </p:spPr>
        <p:txBody>
          <a:bodyPr rtlCol="0">
            <a:normAutofit/>
          </a:bodyPr>
          <a:lstStyle/>
          <a:p>
            <a:pPr rtl="0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Brik Company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19" y="246404"/>
            <a:ext cx="837646" cy="83764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2" y="328700"/>
            <a:ext cx="4165385" cy="4314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84" y="3036761"/>
            <a:ext cx="2143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05011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algn="ctr" rtl="0"/>
            <a:r>
              <a:rPr lang="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 SIAMO</a:t>
            </a:r>
            <a:br>
              <a:rPr lang="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br>
              <a:rPr lang="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NOSTRO</a:t>
            </a:r>
            <a:br>
              <a:rPr lang="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OBBIETTIVO</a:t>
            </a:r>
            <a:endParaRPr lang="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800" b="1" dirty="0" smtClean="0"/>
              <a:t>The Brik Company</a:t>
            </a:r>
          </a:p>
          <a:p>
            <a:endParaRPr lang="it-IT" dirty="0"/>
          </a:p>
          <a:p>
            <a:pPr marL="0" indent="0" algn="just">
              <a:buNone/>
            </a:pPr>
            <a:r>
              <a:rPr lang="it-IT" dirty="0" smtClean="0"/>
              <a:t>Siamo un gruppo di quattro giovani ragazzi che si sono occupati nello sviluppo e nella creazione di un videogioco che potesse aiutare persone, che per differenti motivi si sono ritrovati a far uso di una protesi per la mano.</a:t>
            </a:r>
          </a:p>
          <a:p>
            <a:pPr marL="0" indent="0" algn="just">
              <a:buNone/>
            </a:pPr>
            <a:r>
              <a:rPr lang="it-IT" dirty="0"/>
              <a:t>I</a:t>
            </a:r>
            <a:r>
              <a:rPr lang="it-IT" dirty="0" smtClean="0"/>
              <a:t>l nostro obiettivo è conciliare la riabilitazione tramite protesi e il gioco per rendere le attività motorie </a:t>
            </a:r>
            <a:r>
              <a:rPr lang="it-IT" dirty="0"/>
              <a:t>di ripristino</a:t>
            </a:r>
            <a:r>
              <a:rPr lang="it-IT" dirty="0" smtClean="0"/>
              <a:t> più divertenti e leggere.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1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05011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algn="ctr" rtl="0"/>
            <a:r>
              <a:rPr lang="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TEAM</a:t>
            </a:r>
            <a:endParaRPr lang="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3866002" y="997512"/>
            <a:ext cx="3763725" cy="20741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BOSTICARDO ANDREA</a:t>
            </a:r>
          </a:p>
          <a:p>
            <a:pPr marL="0" indent="0" algn="r">
              <a:buNone/>
            </a:pPr>
            <a:r>
              <a:rPr lang="it-IT" sz="1800" i="1" dirty="0" smtClean="0"/>
              <a:t>Manager and Developer</a:t>
            </a:r>
          </a:p>
          <a:p>
            <a:pPr marL="0" indent="0" algn="just">
              <a:buNone/>
            </a:pPr>
            <a:r>
              <a:rPr lang="it-IT" sz="1900" dirty="0"/>
              <a:t>Oltre che manager del gruppo, si è occupato della creazione degli script per l’interfacciamento del LEAP con </a:t>
            </a:r>
            <a:r>
              <a:rPr lang="it-IT" sz="1900" dirty="0" err="1"/>
              <a:t>Unity</a:t>
            </a:r>
            <a:r>
              <a:rPr lang="it-IT" sz="1900" dirty="0"/>
              <a:t> per gestire le operazioni di </a:t>
            </a:r>
            <a:r>
              <a:rPr lang="it-IT" sz="1900" dirty="0" smtClean="0"/>
              <a:t>input nell’ambiente 3D.</a:t>
            </a:r>
            <a:endParaRPr lang="it-IT" sz="1900" dirty="0"/>
          </a:p>
        </p:txBody>
      </p:sp>
      <p:sp>
        <p:nvSpPr>
          <p:cNvPr id="9" name="Segnaposto contenuto 5"/>
          <p:cNvSpPr txBox="1">
            <a:spLocks/>
          </p:cNvSpPr>
          <p:nvPr/>
        </p:nvSpPr>
        <p:spPr>
          <a:xfrm>
            <a:off x="3866002" y="3582452"/>
            <a:ext cx="3763726" cy="250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OLIVERO TOMMASO</a:t>
            </a:r>
          </a:p>
          <a:p>
            <a:pPr marL="0" indent="0" algn="r">
              <a:buFont typeface="Wingdings 2" pitchFamily="18" charset="2"/>
              <a:buNone/>
            </a:pPr>
            <a:r>
              <a:rPr lang="it-IT" dirty="0" smtClean="0"/>
              <a:t>	               </a:t>
            </a:r>
            <a:r>
              <a:rPr lang="it-IT" sz="1700" i="1" dirty="0" err="1" smtClean="0"/>
              <a:t>Graphic</a:t>
            </a:r>
            <a:r>
              <a:rPr lang="it-IT" sz="1700" i="1" dirty="0" smtClean="0"/>
              <a:t> Designer</a:t>
            </a:r>
          </a:p>
          <a:p>
            <a:pPr marL="0" indent="0" algn="just">
              <a:buNone/>
            </a:pPr>
            <a:r>
              <a:rPr lang="it-IT" sz="1900" dirty="0"/>
              <a:t>Si è occupato della gestione e della creazione di tutte le parti grafiche del progetto come gli sfondi, la creazione del logo e delle opportune immagini utilizzate nel progetto e nella gestione della documentazione.</a:t>
            </a:r>
          </a:p>
          <a:p>
            <a:pPr marL="0" indent="0">
              <a:buFont typeface="Wingdings 2" pitchFamily="18" charset="2"/>
              <a:buNone/>
            </a:pPr>
            <a:endParaRPr lang="it-IT" dirty="0"/>
          </a:p>
        </p:txBody>
      </p:sp>
      <p:sp>
        <p:nvSpPr>
          <p:cNvPr id="11" name="Segnaposto contenuto 5"/>
          <p:cNvSpPr txBox="1">
            <a:spLocks/>
          </p:cNvSpPr>
          <p:nvPr/>
        </p:nvSpPr>
        <p:spPr>
          <a:xfrm>
            <a:off x="7886532" y="990635"/>
            <a:ext cx="3443590" cy="2074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MOLINERI MICHELE</a:t>
            </a:r>
          </a:p>
          <a:p>
            <a:pPr marL="0" indent="0" algn="r">
              <a:buFont typeface="Wingdings 2" pitchFamily="18" charset="2"/>
              <a:buNone/>
            </a:pPr>
            <a:r>
              <a:rPr lang="it-IT" sz="1800" i="1" dirty="0"/>
              <a:t>D</a:t>
            </a:r>
            <a:r>
              <a:rPr lang="it-IT" sz="1800" i="1" dirty="0" smtClean="0"/>
              <a:t>eveloper</a:t>
            </a:r>
          </a:p>
          <a:p>
            <a:pPr marL="0" indent="0" algn="just">
              <a:buNone/>
            </a:pPr>
            <a:r>
              <a:rPr lang="it-IT" sz="1900" dirty="0"/>
              <a:t>Si è occupato della creazione e implementazione degli script </a:t>
            </a:r>
            <a:r>
              <a:rPr lang="it-IT" sz="1900" dirty="0" smtClean="0"/>
              <a:t>per il </a:t>
            </a:r>
            <a:r>
              <a:rPr lang="it-IT" sz="1900" dirty="0"/>
              <a:t>corretto funzionamento dei segnali di </a:t>
            </a:r>
            <a:r>
              <a:rPr lang="it-IT" sz="1900" dirty="0" smtClean="0"/>
              <a:t>input </a:t>
            </a:r>
            <a:r>
              <a:rPr lang="it-IT" sz="1900" dirty="0"/>
              <a:t>sulle zone di lavoro </a:t>
            </a:r>
            <a:r>
              <a:rPr lang="it-IT" sz="1900" dirty="0" smtClean="0"/>
              <a:t>2D.</a:t>
            </a:r>
            <a:endParaRPr lang="it-IT" sz="1900" dirty="0"/>
          </a:p>
        </p:txBody>
      </p:sp>
      <p:sp>
        <p:nvSpPr>
          <p:cNvPr id="13" name="Segnaposto contenuto 5"/>
          <p:cNvSpPr txBox="1">
            <a:spLocks/>
          </p:cNvSpPr>
          <p:nvPr/>
        </p:nvSpPr>
        <p:spPr>
          <a:xfrm>
            <a:off x="7886532" y="3009529"/>
            <a:ext cx="3443590" cy="306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RISTORTO DAVIDE</a:t>
            </a:r>
          </a:p>
          <a:p>
            <a:pPr marL="0" indent="0" algn="r">
              <a:buNone/>
            </a:pPr>
            <a:r>
              <a:rPr lang="it-IT" sz="1700" i="1" dirty="0" smtClean="0"/>
              <a:t>3D Designer</a:t>
            </a:r>
            <a:endParaRPr lang="it-IT" sz="1700" i="1" dirty="0"/>
          </a:p>
          <a:p>
            <a:pPr marL="0" indent="0" algn="just">
              <a:buNone/>
            </a:pPr>
            <a:r>
              <a:rPr lang="it-IT" sz="1800" dirty="0"/>
              <a:t>Si è occupato della gestione della musica e per la creazione di alcuni script usati nel progetto e nella gestione dei pezzi </a:t>
            </a:r>
            <a:r>
              <a:rPr lang="it-IT" sz="1800" dirty="0" smtClean="0"/>
              <a:t>LEGO.</a:t>
            </a:r>
            <a:endParaRPr lang="it-IT" sz="1800" dirty="0"/>
          </a:p>
          <a:p>
            <a:pPr marL="0" indent="0">
              <a:buFont typeface="Wingdings 2" pitchFamily="18" charset="2"/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609836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0"/>
            <a:ext cx="12326113" cy="7739652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-1" y="207264"/>
            <a:ext cx="4989095" cy="1024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NOSTRA IDEA</a:t>
            </a:r>
            <a:endPara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713508" y="1583035"/>
            <a:ext cx="8257033" cy="4893647"/>
          </a:xfrm>
          <a:prstGeom prst="rect">
            <a:avLst/>
          </a:prstGeom>
          <a:solidFill>
            <a:srgbClr val="ECEBF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 flipH="1">
            <a:off x="713508" y="1583035"/>
            <a:ext cx="812292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/>
              <a:t>L’idea alla base del progetto è la creazione di un metodo alternativo e divertente per aiutare i ragazzi nella riabilitazione tramite la protesi per la mano.</a:t>
            </a:r>
          </a:p>
          <a:p>
            <a:endParaRPr lang="it-IT" sz="2400" dirty="0"/>
          </a:p>
          <a:p>
            <a:pPr algn="just"/>
            <a:r>
              <a:rPr lang="it-IT" sz="2400" b="1" dirty="0" smtClean="0"/>
              <a:t>Il processo di riabilitazione tramite protesi può essere molto lungo e noioso per un ragazzo e i metodi che spesso vengono usati sono ripetitivi, la nostra idea si basa sulla creazione di un nuovo metodo per rendere tale processo più divertente e creativo.</a:t>
            </a:r>
          </a:p>
          <a:p>
            <a:endParaRPr lang="it-IT" sz="2400" dirty="0"/>
          </a:p>
          <a:p>
            <a:pPr algn="just"/>
            <a:r>
              <a:rPr lang="it-IT" sz="2400" b="1" dirty="0" smtClean="0"/>
              <a:t>Tutto ciò è possibile grazie all’ausilio di un gioco appositamente creato e un dispositivo intelligente di input: il LEAP.</a:t>
            </a:r>
            <a:endParaRPr lang="it-IT" sz="2400" b="1" dirty="0"/>
          </a:p>
        </p:txBody>
      </p:sp>
      <p:pic>
        <p:nvPicPr>
          <p:cNvPr id="1026" name="Picture 2" descr="Mani Bioniche - ROG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55" b="97792" l="4802" r="457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896"/>
          <a:stretch/>
        </p:blipFill>
        <p:spPr bwMode="auto">
          <a:xfrm rot="1496510">
            <a:off x="9560549" y="1578906"/>
            <a:ext cx="2309667" cy="2991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149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L PROBLEM SOLVING STRATEGICO - Erica Tinelli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7779"/>
            <a:ext cx="12192000" cy="85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807317" y="1999488"/>
            <a:ext cx="7288933" cy="3486912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-1" y="207264"/>
            <a:ext cx="5021179" cy="1024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NOSTRA SOLUZIONE</a:t>
            </a:r>
            <a:endPara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807317" y="2137427"/>
            <a:ext cx="72889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b="1" dirty="0" smtClean="0"/>
              <a:t>La nostra soluzione per aiutare un ragazzo nella riabilitazione con protesi è stata quella di sviluppare un apposito software che simulasse il gioco dei LEGO in un ambiente virtuale appositamente creato.</a:t>
            </a:r>
          </a:p>
          <a:p>
            <a:pPr algn="just"/>
            <a:endParaRPr lang="it-IT" sz="2400" b="1" dirty="0"/>
          </a:p>
          <a:p>
            <a:pPr algn="just"/>
            <a:r>
              <a:rPr lang="it-IT" sz="2400" b="1" dirty="0" smtClean="0"/>
              <a:t>Il ragazzo compiendo certi gesti e movimenti con la mano potrà compiere precise azioni e interazioni con gli oggetti nel gioco.</a:t>
            </a:r>
            <a:endParaRPr lang="it-IT" sz="2400" dirty="0"/>
          </a:p>
        </p:txBody>
      </p:sp>
      <p:pic>
        <p:nvPicPr>
          <p:cNvPr id="3074" name="Picture 2" descr="Mano bionica o motorizzata: come fa a muoversi? - Namiki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8" b="97228" l="10000" r="99000">
                        <a14:foregroundMark x1="93917" y1="91131" x2="93917" y2="91131"/>
                        <a14:foregroundMark x1="93833" y1="92239" x2="93833" y2="92239"/>
                        <a14:foregroundMark x1="96167" y1="95787" x2="96167" y2="95787"/>
                        <a14:foregroundMark x1="99000" y1="96563" x2="99000" y2="96563"/>
                        <a14:foregroundMark x1="43333" y1="64634" x2="44000" y2="65521"/>
                        <a14:foregroundMark x1="35000" y1="44900" x2="39417" y2="50000"/>
                        <a14:foregroundMark x1="36000" y1="48115" x2="36000" y2="46563"/>
                        <a14:foregroundMark x1="32833" y1="49002" x2="32917" y2="50111"/>
                        <a14:foregroundMark x1="32583" y1="49446" x2="32417" y2="49113"/>
                        <a14:foregroundMark x1="36167" y1="49113" x2="36167" y2="50333"/>
                        <a14:foregroundMark x1="48417" y1="48115" x2="50000" y2="50000"/>
                        <a14:foregroundMark x1="37083" y1="45565" x2="37500" y2="46009"/>
                        <a14:foregroundMark x1="41250" y1="45787" x2="36667" y2="41131"/>
                        <a14:backgroundMark x1="26417" y1="49446" x2="52917" y2="86253"/>
                        <a14:backgroundMark x1="41250" y1="34368" x2="46917" y2="42905"/>
                        <a14:backgroundMark x1="48333" y1="45565" x2="49417" y2="47672"/>
                        <a14:backgroundMark x1="49500" y1="48559" x2="50417" y2="49557"/>
                        <a14:backgroundMark x1="47333" y1="28825" x2="56500" y2="43126"/>
                        <a14:backgroundMark x1="43750" y1="15188" x2="45500" y2="24279"/>
                        <a14:backgroundMark x1="55917" y1="14191" x2="73500" y2="45011"/>
                        <a14:backgroundMark x1="89250" y1="43459" x2="98333" y2="43570"/>
                        <a14:backgroundMark x1="35500" y1="39579" x2="36667" y2="43459"/>
                        <a14:backgroundMark x1="38000" y1="46120" x2="40583" y2="47450"/>
                        <a14:backgroundMark x1="36750" y1="43237" x2="39667" y2="47007"/>
                        <a14:backgroundMark x1="41417" y1="49113" x2="42250" y2="50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9570">
            <a:off x="9218243" y="4320706"/>
            <a:ext cx="3101622" cy="2331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dotta a Torino la prima mano bionica: sarà utilizzata da un ragazzo di  17 anni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0000">
                        <a14:foregroundMark x1="72167" y1="25806" x2="74667" y2="29912"/>
                        <a14:backgroundMark x1="79667" y1="31965" x2="80167" y2="53079"/>
                        <a14:backgroundMark x1="75167" y1="48387" x2="85167" y2="58065"/>
                        <a14:backgroundMark x1="80000" y1="25806" x2="82000" y2="25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56920">
            <a:off x="7795674" y="4862477"/>
            <a:ext cx="3015141" cy="1713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814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-1" y="207264"/>
            <a:ext cx="5021179" cy="1024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SOFTWARE USATI</a:t>
            </a:r>
            <a:endPara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photoshop icons 3d - Google Search | Photoshop, Download adobe photoshop, Photoshop 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7" y="3931537"/>
            <a:ext cx="1636926" cy="163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ty Logo Download - AI - All Vector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3" t="24289" r="59676" b="23877"/>
          <a:stretch/>
        </p:blipFill>
        <p:spPr bwMode="auto">
          <a:xfrm>
            <a:off x="327339" y="1713468"/>
            <a:ext cx="984929" cy="98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stall LeoCAD on Linux | Snap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17" y="5705891"/>
            <a:ext cx="954146" cy="9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98" y="2972740"/>
            <a:ext cx="1140634" cy="85437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969" y="1681924"/>
            <a:ext cx="1016473" cy="1016473"/>
          </a:xfrm>
          <a:prstGeom prst="rect">
            <a:avLst/>
          </a:prstGeom>
        </p:spPr>
      </p:pic>
      <p:pic>
        <p:nvPicPr>
          <p:cNvPr id="2062" name="Picture 14" descr="File:Blender logo no text.svg - Wikiped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46" y="2972739"/>
            <a:ext cx="1044700" cy="85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dobe Premiere Pro, Adobe Creative Cloud Di Adobe Systems Adobe After  Effects Material Exchange Format - adobe scaricare png - Disegno png  trasparente Sfondo Del Computer png scaricare.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14" y="3972481"/>
            <a:ext cx="1569405" cy="125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9040" y="5595759"/>
            <a:ext cx="1711512" cy="96272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9760" y="1866994"/>
            <a:ext cx="170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</a:t>
            </a:r>
          </a:p>
        </p:txBody>
      </p:sp>
      <p:sp>
        <p:nvSpPr>
          <p:cNvPr id="4" name="Rettangolo 3"/>
          <p:cNvSpPr/>
          <p:nvPr/>
        </p:nvSpPr>
        <p:spPr>
          <a:xfrm>
            <a:off x="1889760" y="3180783"/>
            <a:ext cx="3467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it-IT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endParaRPr lang="it-IT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891294" y="4284601"/>
            <a:ext cx="2909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  <a:endParaRPr lang="it-IT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1999487" y="5776505"/>
            <a:ext cx="19255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LEOCAD</a:t>
            </a:r>
            <a:endParaRPr lang="it-IT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7600552" y="1834262"/>
            <a:ext cx="2648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ULTRALEAP</a:t>
            </a:r>
            <a:endParaRPr lang="it-IT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7600552" y="3123745"/>
            <a:ext cx="2190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BLENDER</a:t>
            </a:r>
            <a:endParaRPr lang="it-IT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7650998" y="4284601"/>
            <a:ext cx="3340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PREMIERE PRO</a:t>
            </a:r>
            <a:endParaRPr lang="it-IT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7650998" y="5693734"/>
            <a:ext cx="1997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</a:t>
            </a:r>
            <a:endParaRPr lang="it-IT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2367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theme/theme1.xml><?xml version="1.0" encoding="utf-8"?>
<a:theme xmlns:a="http://schemas.openxmlformats.org/drawingml/2006/main" name="Struttura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41854-87B3-4953-A183-EF3BD285377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architettura</Template>
  <TotalTime>0</TotalTime>
  <Words>330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Calibri</vt:lpstr>
      <vt:lpstr>Corbel</vt:lpstr>
      <vt:lpstr>Wingdings 2</vt:lpstr>
      <vt:lpstr>Struttura</vt:lpstr>
      <vt:lpstr>Presentazione standard di PowerPoint</vt:lpstr>
      <vt:lpstr>CHI SIAMO &amp; IL NOSTRO OBBIETTIVO</vt:lpstr>
      <vt:lpstr>IL TEAM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2022-02-09T08:52:14Z</dcterms:created>
  <dcterms:modified xsi:type="dcterms:W3CDTF">2022-02-10T14:51:36Z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